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ED002-3698-4572-9F2C-C26AA66BF3A9}" v="9" dt="2024-02-15T12:39:29.3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A MOREIRA SOUZA" userId="d02cb0cd-5c96-4a4c-abaa-9f96bd0a8132" providerId="ADAL" clId="{8B8ED002-3698-4572-9F2C-C26AA66BF3A9}"/>
    <pc:docChg chg="undo custSel mod addSld delSld modSld modMainMaster">
      <pc:chgData name="LUCIANA MOREIRA SOUZA" userId="d02cb0cd-5c96-4a4c-abaa-9f96bd0a8132" providerId="ADAL" clId="{8B8ED002-3698-4572-9F2C-C26AA66BF3A9}" dt="2024-02-15T12:39:34.099" v="169" actId="1076"/>
      <pc:docMkLst>
        <pc:docMk/>
      </pc:docMkLst>
      <pc:sldChg chg="modSp mod">
        <pc:chgData name="LUCIANA MOREIRA SOUZA" userId="d02cb0cd-5c96-4a4c-abaa-9f96bd0a8132" providerId="ADAL" clId="{8B8ED002-3698-4572-9F2C-C26AA66BF3A9}" dt="2024-02-15T12:18:38.199" v="19" actId="114"/>
        <pc:sldMkLst>
          <pc:docMk/>
          <pc:sldMk cId="0" sldId="256"/>
        </pc:sldMkLst>
        <pc:spChg chg="mod">
          <ac:chgData name="LUCIANA MOREIRA SOUZA" userId="d02cb0cd-5c96-4a4c-abaa-9f96bd0a8132" providerId="ADAL" clId="{8B8ED002-3698-4572-9F2C-C26AA66BF3A9}" dt="2024-02-15T12:18:38.199" v="19" actId="114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del mod">
        <pc:chgData name="LUCIANA MOREIRA SOUZA" userId="d02cb0cd-5c96-4a4c-abaa-9f96bd0a8132" providerId="ADAL" clId="{8B8ED002-3698-4572-9F2C-C26AA66BF3A9}" dt="2024-02-15T12:18:22.645" v="18" actId="47"/>
        <pc:sldMkLst>
          <pc:docMk/>
          <pc:sldMk cId="0" sldId="260"/>
        </pc:sldMkLst>
        <pc:spChg chg="add del mod">
          <ac:chgData name="LUCIANA MOREIRA SOUZA" userId="d02cb0cd-5c96-4a4c-abaa-9f96bd0a8132" providerId="ADAL" clId="{8B8ED002-3698-4572-9F2C-C26AA66BF3A9}" dt="2024-02-05T14:56:05.414" v="13" actId="1035"/>
          <ac:spMkLst>
            <pc:docMk/>
            <pc:sldMk cId="0" sldId="260"/>
            <ac:spMk id="7" creationId="{00000000-0000-0000-0000-000000000000}"/>
          </ac:spMkLst>
        </pc:spChg>
        <pc:spChg chg="add del mod">
          <ac:chgData name="LUCIANA MOREIRA SOUZA" userId="d02cb0cd-5c96-4a4c-abaa-9f96bd0a8132" providerId="ADAL" clId="{8B8ED002-3698-4572-9F2C-C26AA66BF3A9}" dt="2024-02-05T14:56:01.096" v="9" actId="478"/>
          <ac:spMkLst>
            <pc:docMk/>
            <pc:sldMk cId="0" sldId="260"/>
            <ac:spMk id="32" creationId="{8EF7813C-2B5F-853A-2E65-86B00DBA56A9}"/>
          </ac:spMkLst>
        </pc:spChg>
        <pc:grpChg chg="mod">
          <ac:chgData name="LUCIANA MOREIRA SOUZA" userId="d02cb0cd-5c96-4a4c-abaa-9f96bd0a8132" providerId="ADAL" clId="{8B8ED002-3698-4572-9F2C-C26AA66BF3A9}" dt="2024-02-05T14:55:40.189" v="6" actId="1076"/>
          <ac:grpSpMkLst>
            <pc:docMk/>
            <pc:sldMk cId="0" sldId="260"/>
            <ac:grpSpMk id="2" creationId="{00000000-0000-0000-0000-000000000000}"/>
          </ac:grpSpMkLst>
        </pc:grpChg>
        <pc:picChg chg="mod">
          <ac:chgData name="LUCIANA MOREIRA SOUZA" userId="d02cb0cd-5c96-4a4c-abaa-9f96bd0a8132" providerId="ADAL" clId="{8B8ED002-3698-4572-9F2C-C26AA66BF3A9}" dt="2024-02-05T14:56:28.356" v="17" actId="1076"/>
          <ac:picMkLst>
            <pc:docMk/>
            <pc:sldMk cId="0" sldId="260"/>
            <ac:picMk id="27" creationId="{00000000-0000-0000-0000-000000000000}"/>
          </ac:picMkLst>
        </pc:picChg>
      </pc:sldChg>
      <pc:sldChg chg="addSp delSp modSp mod">
        <pc:chgData name="LUCIANA MOREIRA SOUZA" userId="d02cb0cd-5c96-4a4c-abaa-9f96bd0a8132" providerId="ADAL" clId="{8B8ED002-3698-4572-9F2C-C26AA66BF3A9}" dt="2024-02-15T12:39:03.451" v="163" actId="1036"/>
        <pc:sldMkLst>
          <pc:docMk/>
          <pc:sldMk cId="0" sldId="263"/>
        </pc:sldMkLst>
        <pc:spChg chg="mod">
          <ac:chgData name="LUCIANA MOREIRA SOUZA" userId="d02cb0cd-5c96-4a4c-abaa-9f96bd0a8132" providerId="ADAL" clId="{8B8ED002-3698-4572-9F2C-C26AA66BF3A9}" dt="2024-02-15T12:19:26.388" v="60" actId="20577"/>
          <ac:spMkLst>
            <pc:docMk/>
            <pc:sldMk cId="0" sldId="263"/>
            <ac:spMk id="6" creationId="{00000000-0000-0000-0000-000000000000}"/>
          </ac:spMkLst>
        </pc:spChg>
        <pc:picChg chg="add del">
          <ac:chgData name="LUCIANA MOREIRA SOUZA" userId="d02cb0cd-5c96-4a4c-abaa-9f96bd0a8132" providerId="ADAL" clId="{8B8ED002-3698-4572-9F2C-C26AA66BF3A9}" dt="2024-02-15T12:37:34.709" v="148"/>
          <ac:picMkLst>
            <pc:docMk/>
            <pc:sldMk cId="0" sldId="263"/>
            <ac:picMk id="7" creationId="{0927E534-1395-5FD6-18C1-12C82E4393E8}"/>
          </ac:picMkLst>
        </pc:picChg>
        <pc:picChg chg="add mod">
          <ac:chgData name="LUCIANA MOREIRA SOUZA" userId="d02cb0cd-5c96-4a4c-abaa-9f96bd0a8132" providerId="ADAL" clId="{8B8ED002-3698-4572-9F2C-C26AA66BF3A9}" dt="2024-02-15T12:38:56.835" v="160" actId="1076"/>
          <ac:picMkLst>
            <pc:docMk/>
            <pc:sldMk cId="0" sldId="263"/>
            <ac:picMk id="8" creationId="{96E33C2F-A4C5-399B-C88B-A9B68B2C8E8D}"/>
          </ac:picMkLst>
        </pc:picChg>
        <pc:picChg chg="add mod">
          <ac:chgData name="LUCIANA MOREIRA SOUZA" userId="d02cb0cd-5c96-4a4c-abaa-9f96bd0a8132" providerId="ADAL" clId="{8B8ED002-3698-4572-9F2C-C26AA66BF3A9}" dt="2024-02-15T12:39:03.451" v="163" actId="1036"/>
          <ac:picMkLst>
            <pc:docMk/>
            <pc:sldMk cId="0" sldId="263"/>
            <ac:picMk id="9" creationId="{FB807DCF-CAD0-D2B2-A544-F844A61A0A51}"/>
          </ac:picMkLst>
        </pc:picChg>
      </pc:sldChg>
      <pc:sldChg chg="delSp modSp mod">
        <pc:chgData name="LUCIANA MOREIRA SOUZA" userId="d02cb0cd-5c96-4a4c-abaa-9f96bd0a8132" providerId="ADAL" clId="{8B8ED002-3698-4572-9F2C-C26AA66BF3A9}" dt="2024-02-15T12:21:23.744" v="78" actId="1076"/>
        <pc:sldMkLst>
          <pc:docMk/>
          <pc:sldMk cId="0" sldId="264"/>
        </pc:sldMkLst>
        <pc:spChg chg="mod">
          <ac:chgData name="LUCIANA MOREIRA SOUZA" userId="d02cb0cd-5c96-4a4c-abaa-9f96bd0a8132" providerId="ADAL" clId="{8B8ED002-3698-4572-9F2C-C26AA66BF3A9}" dt="2024-02-15T12:21:23.744" v="78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1:23.744" v="78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1:23.744" v="78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1:23.744" v="78" actId="107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1:23.744" v="78" actId="1076"/>
          <ac:spMkLst>
            <pc:docMk/>
            <pc:sldMk cId="0" sldId="264"/>
            <ac:spMk id="11" creationId="{00000000-0000-0000-0000-000000000000}"/>
          </ac:spMkLst>
        </pc:spChg>
        <pc:grpChg chg="mod">
          <ac:chgData name="LUCIANA MOREIRA SOUZA" userId="d02cb0cd-5c96-4a4c-abaa-9f96bd0a8132" providerId="ADAL" clId="{8B8ED002-3698-4572-9F2C-C26AA66BF3A9}" dt="2024-02-15T12:21:23.744" v="78" actId="1076"/>
          <ac:grpSpMkLst>
            <pc:docMk/>
            <pc:sldMk cId="0" sldId="264"/>
            <ac:grpSpMk id="3" creationId="{00000000-0000-0000-0000-000000000000}"/>
          </ac:grpSpMkLst>
        </pc:grpChg>
        <pc:picChg chg="del">
          <ac:chgData name="LUCIANA MOREIRA SOUZA" userId="d02cb0cd-5c96-4a4c-abaa-9f96bd0a8132" providerId="ADAL" clId="{8B8ED002-3698-4572-9F2C-C26AA66BF3A9}" dt="2024-02-15T12:21:13.223" v="76" actId="478"/>
          <ac:picMkLst>
            <pc:docMk/>
            <pc:sldMk cId="0" sldId="264"/>
            <ac:picMk id="2" creationId="{00000000-0000-0000-0000-000000000000}"/>
          </ac:picMkLst>
        </pc:picChg>
      </pc:sldChg>
      <pc:sldChg chg="addSp delSp modSp mod">
        <pc:chgData name="LUCIANA MOREIRA SOUZA" userId="d02cb0cd-5c96-4a4c-abaa-9f96bd0a8132" providerId="ADAL" clId="{8B8ED002-3698-4572-9F2C-C26AA66BF3A9}" dt="2024-02-15T12:21:02.661" v="74" actId="20577"/>
        <pc:sldMkLst>
          <pc:docMk/>
          <pc:sldMk cId="0" sldId="265"/>
        </pc:sldMkLst>
        <pc:spChg chg="mod">
          <ac:chgData name="LUCIANA MOREIRA SOUZA" userId="d02cb0cd-5c96-4a4c-abaa-9f96bd0a8132" providerId="ADAL" clId="{8B8ED002-3698-4572-9F2C-C26AA66BF3A9}" dt="2024-02-15T12:20:42.885" v="69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0:42.885" v="69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0:42.885" v="69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0:42.885" v="69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LUCIANA MOREIRA SOUZA" userId="d02cb0cd-5c96-4a4c-abaa-9f96bd0a8132" providerId="ADAL" clId="{8B8ED002-3698-4572-9F2C-C26AA66BF3A9}" dt="2024-02-15T12:21:02.661" v="74" actId="20577"/>
          <ac:spMkLst>
            <pc:docMk/>
            <pc:sldMk cId="0" sldId="265"/>
            <ac:spMk id="7" creationId="{00000000-0000-0000-0000-000000000000}"/>
          </ac:spMkLst>
        </pc:spChg>
        <pc:grpChg chg="mod">
          <ac:chgData name="LUCIANA MOREIRA SOUZA" userId="d02cb0cd-5c96-4a4c-abaa-9f96bd0a8132" providerId="ADAL" clId="{8B8ED002-3698-4572-9F2C-C26AA66BF3A9}" dt="2024-02-15T12:20:46.589" v="71" actId="14100"/>
          <ac:grpSpMkLst>
            <pc:docMk/>
            <pc:sldMk cId="0" sldId="265"/>
            <ac:grpSpMk id="8" creationId="{00000000-0000-0000-0000-000000000000}"/>
          </ac:grpSpMkLst>
        </pc:grpChg>
        <pc:picChg chg="add del mod">
          <ac:chgData name="LUCIANA MOREIRA SOUZA" userId="d02cb0cd-5c96-4a4c-abaa-9f96bd0a8132" providerId="ADAL" clId="{8B8ED002-3698-4572-9F2C-C26AA66BF3A9}" dt="2024-02-15T12:20:35.293" v="67" actId="478"/>
          <ac:picMkLst>
            <pc:docMk/>
            <pc:sldMk cId="0" sldId="265"/>
            <ac:picMk id="2" creationId="{00000000-0000-0000-0000-000000000000}"/>
          </ac:picMkLst>
        </pc:picChg>
      </pc:sldChg>
      <pc:sldChg chg="modSp mod">
        <pc:chgData name="LUCIANA MOREIRA SOUZA" userId="d02cb0cd-5c96-4a4c-abaa-9f96bd0a8132" providerId="ADAL" clId="{8B8ED002-3698-4572-9F2C-C26AA66BF3A9}" dt="2024-02-15T12:35:14.524" v="146" actId="20577"/>
        <pc:sldMkLst>
          <pc:docMk/>
          <pc:sldMk cId="0" sldId="269"/>
        </pc:sldMkLst>
        <pc:spChg chg="mod">
          <ac:chgData name="LUCIANA MOREIRA SOUZA" userId="d02cb0cd-5c96-4a4c-abaa-9f96bd0a8132" providerId="ADAL" clId="{8B8ED002-3698-4572-9F2C-C26AA66BF3A9}" dt="2024-02-15T12:35:14.524" v="146" actId="20577"/>
          <ac:spMkLst>
            <pc:docMk/>
            <pc:sldMk cId="0" sldId="269"/>
            <ac:spMk id="3" creationId="{00000000-0000-0000-0000-000000000000}"/>
          </ac:spMkLst>
        </pc:spChg>
        <pc:grpChg chg="mod">
          <ac:chgData name="LUCIANA MOREIRA SOUZA" userId="d02cb0cd-5c96-4a4c-abaa-9f96bd0a8132" providerId="ADAL" clId="{8B8ED002-3698-4572-9F2C-C26AA66BF3A9}" dt="2024-02-15T12:22:54.325" v="144" actId="1076"/>
          <ac:grpSpMkLst>
            <pc:docMk/>
            <pc:sldMk cId="0" sldId="269"/>
            <ac:grpSpMk id="6" creationId="{00000000-0000-0000-0000-000000000000}"/>
          </ac:grpSpMkLst>
        </pc:grpChg>
        <pc:picChg chg="mod">
          <ac:chgData name="LUCIANA MOREIRA SOUZA" userId="d02cb0cd-5c96-4a4c-abaa-9f96bd0a8132" providerId="ADAL" clId="{8B8ED002-3698-4572-9F2C-C26AA66BF3A9}" dt="2024-02-15T12:21:42.303" v="80" actId="1076"/>
          <ac:picMkLst>
            <pc:docMk/>
            <pc:sldMk cId="0" sldId="269"/>
            <ac:picMk id="2" creationId="{00000000-0000-0000-0000-000000000000}"/>
          </ac:picMkLst>
        </pc:picChg>
      </pc:sldChg>
      <pc:sldChg chg="addSp delSp modSp add mod">
        <pc:chgData name="LUCIANA MOREIRA SOUZA" userId="d02cb0cd-5c96-4a4c-abaa-9f96bd0a8132" providerId="ADAL" clId="{8B8ED002-3698-4572-9F2C-C26AA66BF3A9}" dt="2024-02-15T12:39:34.099" v="169" actId="1076"/>
        <pc:sldMkLst>
          <pc:docMk/>
          <pc:sldMk cId="3269407937" sldId="270"/>
        </pc:sldMkLst>
        <pc:picChg chg="add mod">
          <ac:chgData name="LUCIANA MOREIRA SOUZA" userId="d02cb0cd-5c96-4a4c-abaa-9f96bd0a8132" providerId="ADAL" clId="{8B8ED002-3698-4572-9F2C-C26AA66BF3A9}" dt="2024-02-15T12:39:32.743" v="168" actId="1076"/>
          <ac:picMkLst>
            <pc:docMk/>
            <pc:sldMk cId="3269407937" sldId="270"/>
            <ac:picMk id="7" creationId="{7D1BFCBD-0997-47C6-A79A-3EBE139EBD79}"/>
          </ac:picMkLst>
        </pc:picChg>
        <pc:picChg chg="del">
          <ac:chgData name="LUCIANA MOREIRA SOUZA" userId="d02cb0cd-5c96-4a4c-abaa-9f96bd0a8132" providerId="ADAL" clId="{8B8ED002-3698-4572-9F2C-C26AA66BF3A9}" dt="2024-02-15T12:38:30.597" v="153" actId="478"/>
          <ac:picMkLst>
            <pc:docMk/>
            <pc:sldMk cId="3269407937" sldId="270"/>
            <ac:picMk id="8" creationId="{96E33C2F-A4C5-399B-C88B-A9B68B2C8E8D}"/>
          </ac:picMkLst>
        </pc:picChg>
        <pc:picChg chg="add mod">
          <ac:chgData name="LUCIANA MOREIRA SOUZA" userId="d02cb0cd-5c96-4a4c-abaa-9f96bd0a8132" providerId="ADAL" clId="{8B8ED002-3698-4572-9F2C-C26AA66BF3A9}" dt="2024-02-15T12:39:34.099" v="169" actId="1076"/>
          <ac:picMkLst>
            <pc:docMk/>
            <pc:sldMk cId="3269407937" sldId="270"/>
            <ac:picMk id="9" creationId="{B28D1E1D-4DD7-245C-84D8-174181ED050B}"/>
          </ac:picMkLst>
        </pc:picChg>
      </pc:sldChg>
      <pc:sldMasterChg chg="modSldLayout">
        <pc:chgData name="LUCIANA MOREIRA SOUZA" userId="d02cb0cd-5c96-4a4c-abaa-9f96bd0a8132" providerId="ADAL" clId="{8B8ED002-3698-4572-9F2C-C26AA66BF3A9}" dt="2024-02-15T12:19:59.876" v="61" actId="478"/>
        <pc:sldMasterMkLst>
          <pc:docMk/>
          <pc:sldMasterMk cId="0" sldId="2147483648"/>
        </pc:sldMasterMkLst>
        <pc:sldLayoutChg chg="delSp mod">
          <pc:chgData name="LUCIANA MOREIRA SOUZA" userId="d02cb0cd-5c96-4a4c-abaa-9f96bd0a8132" providerId="ADAL" clId="{8B8ED002-3698-4572-9F2C-C26AA66BF3A9}" dt="2024-02-15T12:19:59.876" v="61" actId="478"/>
          <pc:sldLayoutMkLst>
            <pc:docMk/>
            <pc:sldMasterMk cId="0" sldId="2147483648"/>
            <pc:sldLayoutMk cId="0" sldId="2147483661"/>
          </pc:sldLayoutMkLst>
          <pc:picChg chg="del">
            <ac:chgData name="LUCIANA MOREIRA SOUZA" userId="d02cb0cd-5c96-4a4c-abaa-9f96bd0a8132" providerId="ADAL" clId="{8B8ED002-3698-4572-9F2C-C26AA66BF3A9}" dt="2024-02-15T12:19:59.876" v="61" actId="478"/>
            <ac:picMkLst>
              <pc:docMk/>
              <pc:sldMasterMk cId="0" sldId="2147483648"/>
              <pc:sldLayoutMk cId="0" sldId="2147483661"/>
              <ac:picMk id="16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243" y="2112086"/>
            <a:ext cx="25253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0"/>
            <a:ext cx="2825750" cy="6858000"/>
          </a:xfrm>
          <a:custGeom>
            <a:avLst/>
            <a:gdLst/>
            <a:ahLst/>
            <a:cxnLst/>
            <a:rect l="l" t="t" r="r" b="b"/>
            <a:pathLst>
              <a:path w="2825750" h="6858000">
                <a:moveTo>
                  <a:pt x="2825496" y="0"/>
                </a:moveTo>
                <a:lnTo>
                  <a:pt x="0" y="0"/>
                </a:lnTo>
                <a:lnTo>
                  <a:pt x="0" y="6858000"/>
                </a:lnTo>
                <a:lnTo>
                  <a:pt x="2825496" y="6858000"/>
                </a:lnTo>
                <a:lnTo>
                  <a:pt x="2825496" y="0"/>
                </a:lnTo>
                <a:close/>
              </a:path>
            </a:pathLst>
          </a:custGeom>
          <a:solidFill>
            <a:srgbClr val="4471C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0"/>
            <a:ext cx="2825750" cy="6858000"/>
          </a:xfrm>
          <a:custGeom>
            <a:avLst/>
            <a:gdLst/>
            <a:ahLst/>
            <a:cxnLst/>
            <a:rect l="l" t="t" r="r" b="b"/>
            <a:pathLst>
              <a:path w="2825750" h="6858000">
                <a:moveTo>
                  <a:pt x="2825496" y="0"/>
                </a:moveTo>
                <a:lnTo>
                  <a:pt x="0" y="0"/>
                </a:lnTo>
                <a:lnTo>
                  <a:pt x="0" y="6858000"/>
                </a:lnTo>
                <a:lnTo>
                  <a:pt x="2825496" y="6858000"/>
                </a:lnTo>
                <a:lnTo>
                  <a:pt x="2825496" y="0"/>
                </a:lnTo>
                <a:close/>
              </a:path>
            </a:pathLst>
          </a:custGeom>
          <a:solidFill>
            <a:srgbClr val="4471C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960" y="243662"/>
            <a:ext cx="11092078" cy="1364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531" y="2180666"/>
            <a:ext cx="11113770" cy="3134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tendimantocomercial@metrosp.com.b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0" y="187452"/>
            <a:ext cx="11560175" cy="6433185"/>
            <a:chOff x="281940" y="187452"/>
            <a:chExt cx="11560175" cy="6433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187452"/>
              <a:ext cx="11553444" cy="64267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8704" y="205740"/>
              <a:ext cx="11536680" cy="6408420"/>
            </a:xfrm>
            <a:custGeom>
              <a:avLst/>
              <a:gdLst/>
              <a:ahLst/>
              <a:cxnLst/>
              <a:rect l="l" t="t" r="r" b="b"/>
              <a:pathLst>
                <a:path w="11536680" h="6408420">
                  <a:moveTo>
                    <a:pt x="11536680" y="0"/>
                  </a:moveTo>
                  <a:lnTo>
                    <a:pt x="0" y="0"/>
                  </a:lnTo>
                  <a:lnTo>
                    <a:pt x="0" y="6408420"/>
                  </a:lnTo>
                  <a:lnTo>
                    <a:pt x="11536680" y="6408420"/>
                  </a:lnTo>
                  <a:lnTo>
                    <a:pt x="1153668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704" y="205740"/>
              <a:ext cx="11536680" cy="6408420"/>
            </a:xfrm>
            <a:custGeom>
              <a:avLst/>
              <a:gdLst/>
              <a:ahLst/>
              <a:cxnLst/>
              <a:rect l="l" t="t" r="r" b="b"/>
              <a:pathLst>
                <a:path w="11536680" h="6408420">
                  <a:moveTo>
                    <a:pt x="0" y="6408420"/>
                  </a:moveTo>
                  <a:lnTo>
                    <a:pt x="11536680" y="6408420"/>
                  </a:lnTo>
                  <a:lnTo>
                    <a:pt x="11536680" y="0"/>
                  </a:lnTo>
                  <a:lnTo>
                    <a:pt x="0" y="0"/>
                  </a:lnTo>
                  <a:lnTo>
                    <a:pt x="0" y="64084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6084" y="3553967"/>
              <a:ext cx="7656830" cy="678180"/>
            </a:xfrm>
            <a:custGeom>
              <a:avLst/>
              <a:gdLst/>
              <a:ahLst/>
              <a:cxnLst/>
              <a:rect l="l" t="t" r="r" b="b"/>
              <a:pathLst>
                <a:path w="7656830" h="678179">
                  <a:moveTo>
                    <a:pt x="7656576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7656576" y="678179"/>
                  </a:lnTo>
                  <a:lnTo>
                    <a:pt x="76565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6084" y="3553967"/>
              <a:ext cx="7656830" cy="678180"/>
            </a:xfrm>
            <a:custGeom>
              <a:avLst/>
              <a:gdLst/>
              <a:ahLst/>
              <a:cxnLst/>
              <a:rect l="l" t="t" r="r" b="b"/>
              <a:pathLst>
                <a:path w="7656830" h="678179">
                  <a:moveTo>
                    <a:pt x="0" y="678179"/>
                  </a:moveTo>
                  <a:lnTo>
                    <a:pt x="7656576" y="678179"/>
                  </a:lnTo>
                  <a:lnTo>
                    <a:pt x="7656576" y="0"/>
                  </a:lnTo>
                  <a:lnTo>
                    <a:pt x="0" y="0"/>
                  </a:lnTo>
                  <a:lnTo>
                    <a:pt x="0" y="678179"/>
                  </a:lnTo>
                  <a:close/>
                </a:path>
              </a:pathLst>
            </a:custGeom>
            <a:ln w="121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55698" y="2597607"/>
            <a:ext cx="7951470" cy="1704697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649605" marR="5080" indent="-637540">
              <a:lnSpc>
                <a:spcPct val="78300"/>
              </a:lnSpc>
              <a:spcBef>
                <a:spcPts val="1665"/>
              </a:spcBef>
            </a:pPr>
            <a:r>
              <a:rPr sz="6000" b="1" spc="250" dirty="0">
                <a:solidFill>
                  <a:srgbClr val="FFFFFF"/>
                </a:solidFill>
                <a:latin typeface="Courier New"/>
                <a:cs typeface="Courier New"/>
              </a:rPr>
              <a:t>PRÓXIMA</a:t>
            </a:r>
            <a:r>
              <a:rPr sz="6000" b="1" spc="6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6000" b="1" spc="285" dirty="0">
                <a:solidFill>
                  <a:srgbClr val="FFFFFF"/>
                </a:solidFill>
                <a:latin typeface="Courier New"/>
                <a:cs typeface="Courier New"/>
              </a:rPr>
              <a:t>ESTAÇÃO: </a:t>
            </a:r>
            <a:r>
              <a:rPr sz="6000" b="1" i="1" spc="245" dirty="0">
                <a:solidFill>
                  <a:srgbClr val="FFFFFF"/>
                </a:solidFill>
                <a:latin typeface="Courier New"/>
                <a:cs typeface="Courier New"/>
              </a:rPr>
              <a:t>NAMING</a:t>
            </a:r>
            <a:r>
              <a:rPr sz="6000" b="1" i="1" spc="6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6000" b="1" i="1" spc="285" dirty="0">
                <a:solidFill>
                  <a:srgbClr val="FFFFFF"/>
                </a:solidFill>
                <a:latin typeface="Courier New"/>
                <a:cs typeface="Courier New"/>
              </a:rPr>
              <a:t>RIGHTS</a:t>
            </a:r>
            <a:endParaRPr sz="6000" i="1" dirty="0">
              <a:latin typeface="Courier New"/>
              <a:cs typeface="Courier Ne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1476" y="6318502"/>
            <a:ext cx="2145792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6600" y="1981200"/>
            <a:ext cx="4086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PROPRIEDADES:</a:t>
            </a:r>
          </a:p>
        </p:txBody>
      </p:sp>
      <p:sp>
        <p:nvSpPr>
          <p:cNvPr id="4" name="object 4"/>
          <p:cNvSpPr/>
          <p:nvPr/>
        </p:nvSpPr>
        <p:spPr>
          <a:xfrm>
            <a:off x="7140703" y="2854071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20">
                <a:moveTo>
                  <a:pt x="269747" y="0"/>
                </a:moveTo>
                <a:lnTo>
                  <a:pt x="0" y="0"/>
                </a:lnTo>
                <a:lnTo>
                  <a:pt x="0" y="45719"/>
                </a:lnTo>
                <a:lnTo>
                  <a:pt x="269747" y="45719"/>
                </a:lnTo>
                <a:lnTo>
                  <a:pt x="269747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9511" y="2854071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20">
                <a:moveTo>
                  <a:pt x="269748" y="0"/>
                </a:moveTo>
                <a:lnTo>
                  <a:pt x="0" y="0"/>
                </a:lnTo>
                <a:lnTo>
                  <a:pt x="0" y="45719"/>
                </a:lnTo>
                <a:lnTo>
                  <a:pt x="269748" y="45719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8318" y="2854071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20">
                <a:moveTo>
                  <a:pt x="269748" y="0"/>
                </a:moveTo>
                <a:lnTo>
                  <a:pt x="0" y="0"/>
                </a:lnTo>
                <a:lnTo>
                  <a:pt x="0" y="45719"/>
                </a:lnTo>
                <a:lnTo>
                  <a:pt x="269748" y="45719"/>
                </a:lnTo>
                <a:lnTo>
                  <a:pt x="2697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19697" y="3240404"/>
            <a:ext cx="2453005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EXTERNAS</a:t>
            </a:r>
            <a:endParaRPr lang="pt-BR" sz="22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TOTENS</a:t>
            </a:r>
            <a:r>
              <a:rPr sz="1800" b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ACESSO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TESTEIRAS</a:t>
            </a:r>
            <a:r>
              <a:rPr sz="18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ACESSO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1000" y="1524000"/>
            <a:ext cx="6324600" cy="5334000"/>
            <a:chOff x="295656" y="2005583"/>
            <a:chExt cx="5797550" cy="48526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6" y="5237986"/>
              <a:ext cx="5797296" cy="16200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6" y="2005583"/>
              <a:ext cx="5766816" cy="32430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507" y="3430930"/>
            <a:ext cx="487870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1795">
              <a:lnSpc>
                <a:spcPct val="150000"/>
              </a:lnSpc>
              <a:spcBef>
                <a:spcPts val="100"/>
              </a:spcBef>
            </a:pP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Área</a:t>
            </a:r>
            <a:r>
              <a:rPr sz="22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ocupação</a:t>
            </a:r>
            <a:r>
              <a:rPr sz="2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sz="22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marca</a:t>
            </a:r>
            <a:r>
              <a:rPr sz="2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22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testeira: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30x30cm</a:t>
            </a:r>
            <a:r>
              <a:rPr sz="2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ou</a:t>
            </a:r>
            <a:r>
              <a:rPr sz="2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30x60cm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Acréscimo</a:t>
            </a:r>
            <a:r>
              <a:rPr sz="2200" spc="-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do</a:t>
            </a:r>
            <a:r>
              <a:rPr sz="2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sobrenome</a:t>
            </a:r>
            <a:r>
              <a:rPr sz="2200" spc="-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2200" spc="-9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fonte</a:t>
            </a:r>
            <a:r>
              <a:rPr sz="22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Frutiger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(padrão</a:t>
            </a:r>
            <a:r>
              <a:rPr sz="2200" spc="-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Metrô)</a:t>
            </a:r>
            <a:r>
              <a:rPr sz="2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corpo</a:t>
            </a:r>
            <a:r>
              <a:rPr sz="22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alibri"/>
                <a:cs typeface="Calibri"/>
              </a:rPr>
              <a:t>8cm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6474" y="4330065"/>
            <a:ext cx="62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1,66M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6474" y="130555"/>
            <a:ext cx="33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5M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3750" y="684751"/>
            <a:ext cx="228600" cy="239458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b="1" dirty="0">
                <a:latin typeface="Segoe UI"/>
                <a:cs typeface="Segoe UI"/>
              </a:rPr>
              <a:t>A</a:t>
            </a:r>
            <a:r>
              <a:rPr sz="1200" b="1" spc="-2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marca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Metrô</a:t>
            </a:r>
            <a:r>
              <a:rPr sz="1200" b="1" spc="-4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possui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35Hx28,5L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2291" y="451104"/>
            <a:ext cx="955675" cy="6134100"/>
            <a:chOff x="812291" y="451104"/>
            <a:chExt cx="955675" cy="61341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91" y="466344"/>
              <a:ext cx="621792" cy="61188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6393" y="467106"/>
              <a:ext cx="885825" cy="4197985"/>
            </a:xfrm>
            <a:custGeom>
              <a:avLst/>
              <a:gdLst/>
              <a:ahLst/>
              <a:cxnLst/>
              <a:rect l="l" t="t" r="r" b="b"/>
              <a:pathLst>
                <a:path w="885825" h="4197985">
                  <a:moveTo>
                    <a:pt x="0" y="15875"/>
                  </a:moveTo>
                  <a:lnTo>
                    <a:pt x="877824" y="0"/>
                  </a:lnTo>
                </a:path>
                <a:path w="885825" h="4197985">
                  <a:moveTo>
                    <a:pt x="7619" y="4197731"/>
                  </a:moveTo>
                  <a:lnTo>
                    <a:pt x="885444" y="4181856"/>
                  </a:lnTo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396728" y="0"/>
            <a:ext cx="1324610" cy="6858000"/>
          </a:xfrm>
          <a:custGeom>
            <a:avLst/>
            <a:gdLst/>
            <a:ahLst/>
            <a:cxnLst/>
            <a:rect l="l" t="t" r="r" b="b"/>
            <a:pathLst>
              <a:path w="1324609" h="6858000">
                <a:moveTo>
                  <a:pt x="1324355" y="0"/>
                </a:moveTo>
                <a:lnTo>
                  <a:pt x="0" y="0"/>
                </a:lnTo>
                <a:lnTo>
                  <a:pt x="0" y="6858000"/>
                </a:lnTo>
                <a:lnTo>
                  <a:pt x="1324355" y="6858000"/>
                </a:lnTo>
                <a:lnTo>
                  <a:pt x="1324355" y="0"/>
                </a:lnTo>
                <a:close/>
              </a:path>
            </a:pathLst>
          </a:custGeom>
          <a:solidFill>
            <a:srgbClr val="4471C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75507" y="980947"/>
            <a:ext cx="2837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PREMISSAS TÉCNICAS</a:t>
            </a:r>
          </a:p>
        </p:txBody>
      </p:sp>
      <p:sp>
        <p:nvSpPr>
          <p:cNvPr id="11" name="object 11"/>
          <p:cNvSpPr/>
          <p:nvPr/>
        </p:nvSpPr>
        <p:spPr>
          <a:xfrm>
            <a:off x="3229355" y="235610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8164" y="235610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496" y="235610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08350" y="2741802"/>
            <a:ext cx="2160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7E7E7E"/>
                </a:solidFill>
                <a:latin typeface="Calibri"/>
                <a:cs typeface="Calibri"/>
              </a:rPr>
              <a:t>TOTEM</a:t>
            </a:r>
            <a:r>
              <a:rPr sz="22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ACESSO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49" y="516931"/>
            <a:ext cx="566373" cy="59996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6876" y="1691681"/>
            <a:ext cx="7363968" cy="12961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95821" y="3591030"/>
            <a:ext cx="4878705" cy="203898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Área</a:t>
            </a:r>
            <a:r>
              <a:rPr sz="2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ocupação</a:t>
            </a:r>
            <a:r>
              <a:rPr sz="2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sz="2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marca</a:t>
            </a:r>
            <a:r>
              <a:rPr sz="22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2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testeira: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30x30cm</a:t>
            </a:r>
            <a:r>
              <a:rPr sz="2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ou</a:t>
            </a:r>
            <a:r>
              <a:rPr sz="2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30x60cm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3960"/>
              </a:lnSpc>
              <a:spcBef>
                <a:spcPts val="150"/>
              </a:spcBef>
            </a:pP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Acréscimo</a:t>
            </a:r>
            <a:r>
              <a:rPr sz="2200" spc="-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do</a:t>
            </a:r>
            <a:r>
              <a:rPr sz="2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sobrenome</a:t>
            </a:r>
            <a:r>
              <a:rPr sz="2200" spc="-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2200" spc="-8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fonte</a:t>
            </a:r>
            <a:r>
              <a:rPr sz="22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Frutiger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(padrão</a:t>
            </a:r>
            <a:r>
              <a:rPr sz="2200" spc="-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Metrô)</a:t>
            </a:r>
            <a:r>
              <a:rPr sz="2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corpo</a:t>
            </a:r>
            <a:r>
              <a:rPr sz="22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alibri"/>
                <a:cs typeface="Calibri"/>
              </a:rPr>
              <a:t>8cm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9230" y="3505327"/>
            <a:ext cx="301307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285" dirty="0">
                <a:solidFill>
                  <a:srgbClr val="252525"/>
                </a:solidFill>
                <a:latin typeface="Courier New"/>
                <a:cs typeface="Courier New"/>
              </a:rPr>
              <a:t>PREMISSA TÉCNICA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8572" y="5055108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20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7379" y="5055108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20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7711" y="5055108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20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7566" y="5440476"/>
            <a:ext cx="23977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TESTEIRA</a:t>
            </a:r>
            <a:r>
              <a:rPr sz="22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ACESSO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4202" y="191414"/>
            <a:ext cx="7169503" cy="12931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03066"/>
            <a:ext cx="12191999" cy="2721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7928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EDITAL</a:t>
            </a:r>
            <a:r>
              <a:rPr spc="-50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spc="-10" dirty="0"/>
              <a:t>LICITAÇÃO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pc="-10" dirty="0"/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COMERCIALIZAÇÃO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DÁ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MEIO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PUBLICAÇÃO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EDITAL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(LEILÃO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MAIOR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OFERTA)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ESTAÇÃO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POSSUI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SEU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VALOR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PRÉ-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ESTABELECIDO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PELO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ESTUDO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VIABILIDADE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(METODOLOGIA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VALOR)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CONCESSÃO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TEM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PRAZO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MÍNIMO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ANOS,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PODENDO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RENOVADA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ANOS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CUSTOS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IMPLANTAÇÃO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NOVA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SINALIZAÇÃO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RESPONSABILIDADE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MARCA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5642" y="1507363"/>
            <a:ext cx="471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Lucida Sans"/>
                <a:cs typeface="Lucida Sans"/>
              </a:rPr>
              <a:t>COMERCIALIZAÇÃO:</a:t>
            </a:r>
          </a:p>
        </p:txBody>
      </p:sp>
      <p:sp>
        <p:nvSpPr>
          <p:cNvPr id="5" name="object 5"/>
          <p:cNvSpPr/>
          <p:nvPr/>
        </p:nvSpPr>
        <p:spPr>
          <a:xfrm>
            <a:off x="800100" y="2330195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8908" y="2330195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7716" y="2330195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5743" y="467868"/>
            <a:ext cx="4492752" cy="26639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03066"/>
            <a:ext cx="12191999" cy="27219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91402" y="3616832"/>
            <a:ext cx="5267198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pt-BR" sz="1800" b="1" spc="-10" dirty="0">
                <a:solidFill>
                  <a:srgbClr val="FFFFFF"/>
                </a:solidFill>
                <a:latin typeface="Calibri"/>
                <a:cs typeface="Calibri"/>
              </a:rPr>
              <a:t>Gerência de Negócios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pt-BR" sz="1800" spc="-10" dirty="0" err="1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atendimentocomercial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@metrosp.com.br</a:t>
            </a:r>
            <a:endParaRPr lang="pt-BR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+55(11)3291</a:t>
            </a:r>
            <a:r>
              <a:rPr lang="pt-BR" sz="1800" spc="-20" dirty="0">
                <a:solidFill>
                  <a:srgbClr val="FFFFFF"/>
                </a:solidFill>
                <a:latin typeface="Calibri"/>
                <a:cs typeface="Calibri"/>
              </a:rPr>
              <a:t>-3951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91402" y="2598801"/>
            <a:ext cx="2524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CONTATO: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8900" y="5010911"/>
            <a:ext cx="263651" cy="26365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61494" y="2362200"/>
            <a:ext cx="5096509" cy="4378705"/>
            <a:chOff x="845819" y="2612135"/>
            <a:chExt cx="4784090" cy="41287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819" y="4655818"/>
              <a:ext cx="4783835" cy="20848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059" y="2612135"/>
              <a:ext cx="4753356" cy="205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746" rIns="0" bIns="0" rtlCol="0">
            <a:spAutoFit/>
          </a:bodyPr>
          <a:lstStyle/>
          <a:p>
            <a:pPr marL="4317365" marR="508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solidFill>
                  <a:srgbClr val="000000"/>
                </a:solidFill>
              </a:rPr>
              <a:t>PROJETO</a:t>
            </a:r>
            <a:r>
              <a:rPr spc="250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ESTRATÉGICO</a:t>
            </a:r>
            <a:r>
              <a:rPr spc="280" dirty="0">
                <a:solidFill>
                  <a:srgbClr val="000000"/>
                </a:solidFill>
              </a:rPr>
              <a:t> </a:t>
            </a:r>
            <a:r>
              <a:rPr spc="45" dirty="0">
                <a:solidFill>
                  <a:srgbClr val="000000"/>
                </a:solidFill>
              </a:rPr>
              <a:t>DO </a:t>
            </a:r>
            <a:r>
              <a:rPr spc="50" dirty="0">
                <a:solidFill>
                  <a:srgbClr val="000000"/>
                </a:solidFill>
              </a:rPr>
              <a:t>METRÔ</a:t>
            </a:r>
            <a:r>
              <a:rPr spc="2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SÃO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PAULO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183" y="1104900"/>
            <a:ext cx="3358896" cy="4547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0522" y="1962567"/>
            <a:ext cx="6944089" cy="4144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746" rIns="0" bIns="0" rtlCol="0">
            <a:spAutoFit/>
          </a:bodyPr>
          <a:lstStyle/>
          <a:p>
            <a:pPr marL="4317365" marR="508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solidFill>
                  <a:srgbClr val="000000"/>
                </a:solidFill>
              </a:rPr>
              <a:t>DESTAQUE</a:t>
            </a:r>
            <a:r>
              <a:rPr spc="2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NA</a:t>
            </a:r>
            <a:r>
              <a:rPr spc="245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MÍDIA ESPECIALIZADA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183" y="1103375"/>
            <a:ext cx="3049524" cy="45491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21369" y="2180666"/>
            <a:ext cx="2980690" cy="3112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Ultrafarma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dará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seu </a:t>
            </a:r>
            <a:r>
              <a:rPr sz="2800" b="1" dirty="0">
                <a:latin typeface="Calibri"/>
                <a:cs typeface="Calibri"/>
              </a:rPr>
              <a:t>nome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à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estação </a:t>
            </a:r>
            <a:r>
              <a:rPr sz="2800" b="1" dirty="0">
                <a:latin typeface="Calibri"/>
                <a:cs typeface="Calibri"/>
              </a:rPr>
              <a:t>Saúde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Metrô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de SP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Rede</a:t>
            </a:r>
            <a:r>
              <a:rPr sz="18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farmácias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 e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medicamentos</a:t>
            </a: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é</a:t>
            </a:r>
            <a:r>
              <a:rPr sz="18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segunda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empresa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adquirir</a:t>
            </a:r>
            <a:r>
              <a:rPr sz="18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naming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right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do</a:t>
            </a: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metrô</a:t>
            </a:r>
            <a:r>
              <a:rPr sz="18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paulistano; 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Assaí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batizou</a:t>
            </a:r>
            <a:r>
              <a:rPr sz="18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estação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Carrão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1369" y="5536184"/>
            <a:ext cx="1198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CLIQUE</a:t>
            </a:r>
            <a:r>
              <a:rPr sz="1400" b="1" u="sng" spc="-4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 </a:t>
            </a:r>
            <a:r>
              <a:rPr sz="1400" b="1" u="sng" spc="-2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AQUI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5329" y="2180666"/>
            <a:ext cx="2969260" cy="241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9405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Assaí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muda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nome </a:t>
            </a:r>
            <a:r>
              <a:rPr sz="2800" b="1" dirty="0">
                <a:latin typeface="Calibri"/>
                <a:cs typeface="Calibri"/>
              </a:rPr>
              <a:t>da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estação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Carrão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Metrô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SP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Rede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supermercados</a:t>
            </a:r>
            <a:r>
              <a:rPr sz="18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é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primeira</a:t>
            </a:r>
            <a:r>
              <a:rPr sz="18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marca</a:t>
            </a:r>
            <a:r>
              <a:rPr sz="18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8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fechar</a:t>
            </a:r>
            <a:r>
              <a:rPr sz="18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acordo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naming</a:t>
            </a:r>
            <a:r>
              <a:rPr sz="18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right</a:t>
            </a: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com</a:t>
            </a:r>
            <a:r>
              <a:rPr sz="18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Governo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de São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 Paulo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5329" y="4834890"/>
            <a:ext cx="1198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CLIQUE</a:t>
            </a:r>
            <a:r>
              <a:rPr sz="1400" b="1" u="sng" spc="-4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 </a:t>
            </a:r>
            <a:r>
              <a:rPr sz="1400" b="1" u="sng" spc="-2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AQUI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3611879" cy="6858000"/>
            <a:chOff x="3047" y="0"/>
            <a:chExt cx="3611879" cy="6858000"/>
          </a:xfrm>
        </p:grpSpPr>
        <p:sp>
          <p:nvSpPr>
            <p:cNvPr id="3" name="object 3"/>
            <p:cNvSpPr/>
            <p:nvPr/>
          </p:nvSpPr>
          <p:spPr>
            <a:xfrm>
              <a:off x="3047" y="0"/>
              <a:ext cx="2825750" cy="6858000"/>
            </a:xfrm>
            <a:custGeom>
              <a:avLst/>
              <a:gdLst/>
              <a:ahLst/>
              <a:cxnLst/>
              <a:rect l="l" t="t" r="r" b="b"/>
              <a:pathLst>
                <a:path w="2825750" h="6858000">
                  <a:moveTo>
                    <a:pt x="28254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25496" y="6858000"/>
                  </a:lnTo>
                  <a:lnTo>
                    <a:pt x="2825496" y="0"/>
                  </a:lnTo>
                  <a:close/>
                </a:path>
              </a:pathLst>
            </a:custGeom>
            <a:solidFill>
              <a:srgbClr val="4471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671" y="1103375"/>
              <a:ext cx="3191255" cy="45491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746" rIns="0" bIns="0" rtlCol="0">
            <a:spAutoFit/>
          </a:bodyPr>
          <a:lstStyle/>
          <a:p>
            <a:pPr marL="4317365" marR="508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solidFill>
                  <a:srgbClr val="000000"/>
                </a:solidFill>
              </a:rPr>
              <a:t>DESTAQUE</a:t>
            </a:r>
            <a:r>
              <a:rPr spc="2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NA</a:t>
            </a:r>
            <a:r>
              <a:rPr spc="245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MÍDIA ESPECIALIZADA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91940" marR="79756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Ultrafarma</a:t>
            </a:r>
            <a:r>
              <a:rPr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adquire</a:t>
            </a:r>
            <a:r>
              <a:rPr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naming</a:t>
            </a:r>
            <a:r>
              <a:rPr sz="28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rights</a:t>
            </a:r>
            <a:r>
              <a:rPr sz="28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1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dará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nome</a:t>
            </a:r>
            <a:r>
              <a:rPr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estação</a:t>
            </a:r>
            <a:r>
              <a:rPr sz="2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Saúde</a:t>
            </a:r>
            <a:r>
              <a:rPr sz="2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b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Metrô</a:t>
            </a:r>
            <a:endParaRPr sz="2800">
              <a:latin typeface="Calibri"/>
              <a:cs typeface="Calibri"/>
            </a:endParaRPr>
          </a:p>
          <a:p>
            <a:pPr marL="4091940" marR="5080">
              <a:lnSpc>
                <a:spcPct val="100000"/>
              </a:lnSpc>
              <a:spcBef>
                <a:spcPts val="70"/>
              </a:spcBef>
            </a:pPr>
            <a:r>
              <a:rPr sz="1800" dirty="0"/>
              <a:t>A</a:t>
            </a:r>
            <a:r>
              <a:rPr sz="1800" spc="-40" dirty="0"/>
              <a:t> </a:t>
            </a:r>
            <a:r>
              <a:rPr sz="1800" dirty="0"/>
              <a:t>partir</a:t>
            </a:r>
            <a:r>
              <a:rPr sz="1800" spc="-30" dirty="0"/>
              <a:t> </a:t>
            </a:r>
            <a:r>
              <a:rPr sz="1800" dirty="0"/>
              <a:t>de</a:t>
            </a:r>
            <a:r>
              <a:rPr sz="1800" spc="-35" dirty="0"/>
              <a:t> </a:t>
            </a:r>
            <a:r>
              <a:rPr sz="1800" dirty="0"/>
              <a:t>agora,</a:t>
            </a:r>
            <a:r>
              <a:rPr sz="1800" spc="-30" dirty="0"/>
              <a:t> </a:t>
            </a:r>
            <a:r>
              <a:rPr sz="1800" spc="-10" dirty="0"/>
              <a:t>então,</a:t>
            </a:r>
            <a:r>
              <a:rPr sz="1800" spc="-35" dirty="0"/>
              <a:t> </a:t>
            </a:r>
            <a:r>
              <a:rPr sz="1800" dirty="0"/>
              <a:t>toda</a:t>
            </a:r>
            <a:r>
              <a:rPr sz="1800" spc="-35" dirty="0"/>
              <a:t> </a:t>
            </a:r>
            <a:r>
              <a:rPr sz="1800" spc="-10" dirty="0"/>
              <a:t>comunicação</a:t>
            </a:r>
            <a:r>
              <a:rPr sz="1800" spc="-20" dirty="0"/>
              <a:t> </a:t>
            </a:r>
            <a:r>
              <a:rPr sz="1800" dirty="0"/>
              <a:t>visual</a:t>
            </a:r>
            <a:r>
              <a:rPr sz="1800" spc="-40" dirty="0"/>
              <a:t> </a:t>
            </a:r>
            <a:r>
              <a:rPr sz="1800" dirty="0"/>
              <a:t>irá</a:t>
            </a:r>
            <a:r>
              <a:rPr sz="1800" spc="-30" dirty="0"/>
              <a:t> </a:t>
            </a:r>
            <a:r>
              <a:rPr sz="1800" spc="-10" dirty="0"/>
              <a:t>apresentar</a:t>
            </a:r>
            <a:r>
              <a:rPr sz="1800" spc="-35" dirty="0"/>
              <a:t> </a:t>
            </a:r>
            <a:r>
              <a:rPr sz="1800" dirty="0"/>
              <a:t>a</a:t>
            </a:r>
            <a:r>
              <a:rPr sz="1800" spc="-45" dirty="0"/>
              <a:t> </a:t>
            </a:r>
            <a:r>
              <a:rPr sz="1800" spc="-10" dirty="0"/>
              <a:t>marca Ultrafarma</a:t>
            </a:r>
            <a:r>
              <a:rPr sz="1800" spc="-40" dirty="0"/>
              <a:t> </a:t>
            </a:r>
            <a:r>
              <a:rPr sz="1800" dirty="0"/>
              <a:t>associada</a:t>
            </a:r>
            <a:r>
              <a:rPr sz="1800" spc="-35" dirty="0"/>
              <a:t> </a:t>
            </a:r>
            <a:r>
              <a:rPr sz="1800" dirty="0"/>
              <a:t>ao</a:t>
            </a:r>
            <a:r>
              <a:rPr sz="1800" spc="-40" dirty="0"/>
              <a:t> </a:t>
            </a:r>
            <a:r>
              <a:rPr sz="1800" dirty="0"/>
              <a:t>nome</a:t>
            </a:r>
            <a:r>
              <a:rPr sz="1800" spc="-25" dirty="0"/>
              <a:t> </a:t>
            </a:r>
            <a:r>
              <a:rPr sz="1800" dirty="0"/>
              <a:t>da</a:t>
            </a:r>
            <a:r>
              <a:rPr sz="1800" spc="-35" dirty="0"/>
              <a:t> </a:t>
            </a:r>
            <a:r>
              <a:rPr sz="1800" spc="-10" dirty="0"/>
              <a:t>estação,</a:t>
            </a:r>
            <a:r>
              <a:rPr sz="1800" spc="-25" dirty="0"/>
              <a:t> </a:t>
            </a:r>
            <a:r>
              <a:rPr sz="1800" dirty="0"/>
              <a:t>além</a:t>
            </a:r>
            <a:r>
              <a:rPr sz="1800" spc="-35" dirty="0"/>
              <a:t> </a:t>
            </a:r>
            <a:r>
              <a:rPr sz="1800" dirty="0"/>
              <a:t>de</a:t>
            </a:r>
            <a:r>
              <a:rPr sz="1800" spc="-25" dirty="0"/>
              <a:t> </a:t>
            </a:r>
            <a:r>
              <a:rPr sz="1800" dirty="0"/>
              <a:t>ser</a:t>
            </a:r>
            <a:r>
              <a:rPr sz="1800" spc="-50" dirty="0"/>
              <a:t> </a:t>
            </a:r>
            <a:r>
              <a:rPr sz="1800" dirty="0"/>
              <a:t>citada</a:t>
            </a:r>
            <a:r>
              <a:rPr sz="1800" spc="-15" dirty="0"/>
              <a:t> </a:t>
            </a:r>
            <a:r>
              <a:rPr sz="1800" spc="-25" dirty="0"/>
              <a:t>nas </a:t>
            </a:r>
            <a:r>
              <a:rPr sz="1800" dirty="0"/>
              <a:t>mensagens</a:t>
            </a:r>
            <a:r>
              <a:rPr sz="1800" spc="-50" dirty="0"/>
              <a:t> </a:t>
            </a:r>
            <a:r>
              <a:rPr sz="1800" dirty="0"/>
              <a:t>sonoras</a:t>
            </a:r>
            <a:r>
              <a:rPr sz="1800" spc="-50" dirty="0"/>
              <a:t> </a:t>
            </a:r>
            <a:r>
              <a:rPr sz="1800" dirty="0"/>
              <a:t>dos</a:t>
            </a:r>
            <a:r>
              <a:rPr sz="1800" spc="-35" dirty="0"/>
              <a:t> </a:t>
            </a:r>
            <a:r>
              <a:rPr sz="1800" dirty="0"/>
              <a:t>trens</a:t>
            </a:r>
            <a:r>
              <a:rPr sz="1800" spc="-40" dirty="0"/>
              <a:t> </a:t>
            </a:r>
            <a:r>
              <a:rPr sz="1800" dirty="0"/>
              <a:t>e</a:t>
            </a:r>
            <a:r>
              <a:rPr sz="1800" spc="-40" dirty="0"/>
              <a:t> </a:t>
            </a:r>
            <a:r>
              <a:rPr sz="1800" spc="-10" dirty="0"/>
              <a:t>estações,</a:t>
            </a:r>
            <a:r>
              <a:rPr sz="1800" spc="-35" dirty="0"/>
              <a:t> </a:t>
            </a:r>
            <a:r>
              <a:rPr sz="1800" dirty="0"/>
              <a:t>mapas</a:t>
            </a:r>
            <a:r>
              <a:rPr sz="1800" spc="-45" dirty="0"/>
              <a:t> </a:t>
            </a:r>
            <a:r>
              <a:rPr sz="1800" dirty="0"/>
              <a:t>da</a:t>
            </a:r>
            <a:r>
              <a:rPr sz="1800" spc="-25" dirty="0"/>
              <a:t> </a:t>
            </a:r>
            <a:r>
              <a:rPr sz="1800" dirty="0"/>
              <a:t>linha</a:t>
            </a:r>
            <a:r>
              <a:rPr sz="1800" spc="-35" dirty="0"/>
              <a:t> </a:t>
            </a:r>
            <a:r>
              <a:rPr sz="1800" dirty="0"/>
              <a:t>e</a:t>
            </a:r>
            <a:r>
              <a:rPr sz="1800" spc="-35" dirty="0"/>
              <a:t> </a:t>
            </a:r>
            <a:r>
              <a:rPr sz="1800" dirty="0"/>
              <a:t>da</a:t>
            </a:r>
            <a:r>
              <a:rPr sz="1800" spc="-30" dirty="0"/>
              <a:t> </a:t>
            </a:r>
            <a:r>
              <a:rPr sz="1800" spc="-20" dirty="0"/>
              <a:t>rede </a:t>
            </a:r>
            <a:r>
              <a:rPr sz="1800" spc="-10" dirty="0"/>
              <a:t>metroferroviária,</a:t>
            </a:r>
            <a:r>
              <a:rPr sz="1800" spc="-35" dirty="0"/>
              <a:t> </a:t>
            </a:r>
            <a:r>
              <a:rPr sz="1800" dirty="0"/>
              <a:t>site,</a:t>
            </a:r>
            <a:r>
              <a:rPr sz="1800" spc="-30" dirty="0"/>
              <a:t> </a:t>
            </a:r>
            <a:r>
              <a:rPr sz="1800" dirty="0"/>
              <a:t>mídias</a:t>
            </a:r>
            <a:r>
              <a:rPr sz="1800" spc="-20" dirty="0"/>
              <a:t> </a:t>
            </a:r>
            <a:r>
              <a:rPr sz="1800" dirty="0"/>
              <a:t>sociais</a:t>
            </a:r>
            <a:r>
              <a:rPr sz="1800" spc="-35" dirty="0"/>
              <a:t> </a:t>
            </a:r>
            <a:r>
              <a:rPr sz="1800" dirty="0"/>
              <a:t>e</a:t>
            </a:r>
            <a:r>
              <a:rPr sz="1800" spc="-25" dirty="0"/>
              <a:t> </a:t>
            </a:r>
            <a:r>
              <a:rPr sz="1800" dirty="0"/>
              <a:t>aplicativos</a:t>
            </a:r>
            <a:r>
              <a:rPr sz="1800" spc="-25" dirty="0"/>
              <a:t> </a:t>
            </a:r>
            <a:r>
              <a:rPr sz="1800" dirty="0"/>
              <a:t>da</a:t>
            </a:r>
            <a:r>
              <a:rPr sz="1800" spc="-35" dirty="0"/>
              <a:t> </a:t>
            </a:r>
            <a:r>
              <a:rPr sz="1800" spc="-10" dirty="0"/>
              <a:t>companhia.</a:t>
            </a:r>
            <a:endParaRPr sz="1800"/>
          </a:p>
          <a:p>
            <a:pPr marL="4091940">
              <a:lnSpc>
                <a:spcPct val="100000"/>
              </a:lnSpc>
              <a:spcBef>
                <a:spcPts val="2115"/>
              </a:spcBef>
            </a:pPr>
            <a:r>
              <a:rPr sz="1400" b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CLIQUE</a:t>
            </a:r>
            <a:r>
              <a:rPr sz="1400" b="1" u="sng" spc="-4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 </a:t>
            </a:r>
            <a:r>
              <a:rPr sz="1400" b="1" u="sng" spc="-2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ourier New"/>
                <a:cs typeface="Courier New"/>
              </a:rPr>
              <a:t>AQUI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68779"/>
            <a:ext cx="12192000" cy="2849880"/>
            <a:chOff x="0" y="1668779"/>
            <a:chExt cx="12192000" cy="2849880"/>
          </a:xfrm>
        </p:grpSpPr>
        <p:sp>
          <p:nvSpPr>
            <p:cNvPr id="3" name="object 3"/>
            <p:cNvSpPr/>
            <p:nvPr/>
          </p:nvSpPr>
          <p:spPr>
            <a:xfrm>
              <a:off x="0" y="2485643"/>
              <a:ext cx="12192000" cy="1330960"/>
            </a:xfrm>
            <a:custGeom>
              <a:avLst/>
              <a:gdLst/>
              <a:ahLst/>
              <a:cxnLst/>
              <a:rect l="l" t="t" r="r" b="b"/>
              <a:pathLst>
                <a:path w="12192000" h="1330960">
                  <a:moveTo>
                    <a:pt x="12192000" y="0"/>
                  </a:moveTo>
                  <a:lnTo>
                    <a:pt x="0" y="0"/>
                  </a:lnTo>
                  <a:lnTo>
                    <a:pt x="0" y="1330452"/>
                  </a:lnTo>
                  <a:lnTo>
                    <a:pt x="12192000" y="13304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731" y="1668779"/>
              <a:ext cx="3381755" cy="2849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9684" y="1668779"/>
              <a:ext cx="3381756" cy="2849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6843" y="1668779"/>
              <a:ext cx="3381755" cy="284988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328" rIns="0" bIns="0" rtlCol="0">
            <a:spAutoFit/>
          </a:bodyPr>
          <a:lstStyle/>
          <a:p>
            <a:pPr marL="4064635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PREMISSA:</a:t>
            </a:r>
          </a:p>
        </p:txBody>
      </p:sp>
      <p:sp>
        <p:nvSpPr>
          <p:cNvPr id="8" name="object 8"/>
          <p:cNvSpPr/>
          <p:nvPr/>
        </p:nvSpPr>
        <p:spPr>
          <a:xfrm>
            <a:off x="5591555" y="122834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0364" y="122834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9171" y="122834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33598" y="4877206"/>
            <a:ext cx="67818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8910" marR="5080" indent="-1426845">
              <a:lnSpc>
                <a:spcPct val="150000"/>
              </a:lnSpc>
              <a:spcBef>
                <a:spcPts val="100"/>
              </a:spcBef>
            </a:pP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Uma</a:t>
            </a:r>
            <a:r>
              <a:rPr sz="2200" b="1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nova</a:t>
            </a:r>
            <a:r>
              <a:rPr sz="22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maneira</a:t>
            </a:r>
            <a:r>
              <a:rPr sz="2200" b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associar</a:t>
            </a:r>
            <a:r>
              <a:rPr sz="2200" b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uma</a:t>
            </a:r>
            <a:r>
              <a:rPr sz="2200" b="1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MARCA,</a:t>
            </a:r>
            <a:r>
              <a:rPr sz="2200" b="1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7E7E7E"/>
                </a:solidFill>
                <a:latin typeface="Calibri"/>
                <a:cs typeface="Calibri"/>
              </a:rPr>
              <a:t>PRODUTO</a:t>
            </a:r>
            <a:r>
              <a:rPr sz="2200" b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7E7E7E"/>
                </a:solidFill>
                <a:latin typeface="Calibri"/>
                <a:cs typeface="Calibri"/>
              </a:rPr>
              <a:t>ou </a:t>
            </a:r>
            <a:r>
              <a:rPr sz="2200" b="1" spc="-10" dirty="0">
                <a:solidFill>
                  <a:srgbClr val="7E7E7E"/>
                </a:solidFill>
                <a:latin typeface="Calibri"/>
                <a:cs typeface="Calibri"/>
              </a:rPr>
              <a:t>SERVIÇO</a:t>
            </a:r>
            <a:r>
              <a:rPr sz="2200" b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ao</a:t>
            </a:r>
            <a:r>
              <a:rPr sz="22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METRÔ</a:t>
            </a:r>
            <a:r>
              <a:rPr sz="22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7E7E7E"/>
                </a:solidFill>
                <a:latin typeface="Calibri"/>
                <a:cs typeface="Calibri"/>
              </a:rPr>
              <a:t>São</a:t>
            </a:r>
            <a:r>
              <a:rPr sz="2200" b="1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7E7E7E"/>
                </a:solidFill>
                <a:latin typeface="Calibri"/>
                <a:cs typeface="Calibri"/>
              </a:rPr>
              <a:t>Paulo.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069847"/>
            <a:ext cx="9610344" cy="55565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96728" y="0"/>
            <a:ext cx="1324610" cy="6858000"/>
          </a:xfrm>
          <a:custGeom>
            <a:avLst/>
            <a:gdLst/>
            <a:ahLst/>
            <a:cxnLst/>
            <a:rect l="l" t="t" r="r" b="b"/>
            <a:pathLst>
              <a:path w="1324609" h="6858000">
                <a:moveTo>
                  <a:pt x="1324355" y="0"/>
                </a:moveTo>
                <a:lnTo>
                  <a:pt x="0" y="0"/>
                </a:lnTo>
                <a:lnTo>
                  <a:pt x="0" y="6858000"/>
                </a:lnTo>
                <a:lnTo>
                  <a:pt x="1324355" y="6858000"/>
                </a:lnTo>
                <a:lnTo>
                  <a:pt x="1324355" y="0"/>
                </a:lnTo>
                <a:close/>
              </a:path>
            </a:pathLst>
          </a:custGeom>
          <a:solidFill>
            <a:srgbClr val="4471C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METODOLOGIA: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77967" y="4107179"/>
            <a:ext cx="4798060" cy="381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826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380"/>
              </a:spcBef>
            </a:pPr>
            <a:r>
              <a:rPr sz="2000" b="1" spc="-285" dirty="0">
                <a:latin typeface="Lucida Sans"/>
                <a:cs typeface="Lucida Sans"/>
              </a:rPr>
              <a:t>C.E.P</a:t>
            </a:r>
            <a:endParaRPr sz="2000">
              <a:latin typeface="Lucida Sans"/>
              <a:cs typeface="Lucida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3480" y="1882139"/>
            <a:ext cx="320040" cy="2694940"/>
            <a:chOff x="1173480" y="1882139"/>
            <a:chExt cx="320040" cy="2694940"/>
          </a:xfrm>
        </p:grpSpPr>
        <p:sp>
          <p:nvSpPr>
            <p:cNvPr id="7" name="object 7"/>
            <p:cNvSpPr/>
            <p:nvPr/>
          </p:nvSpPr>
          <p:spPr>
            <a:xfrm>
              <a:off x="1179576" y="1888235"/>
              <a:ext cx="170815" cy="274320"/>
            </a:xfrm>
            <a:custGeom>
              <a:avLst/>
              <a:gdLst/>
              <a:ahLst/>
              <a:cxnLst/>
              <a:rect l="l" t="t" r="r" b="b"/>
              <a:pathLst>
                <a:path w="170815" h="274319">
                  <a:moveTo>
                    <a:pt x="170687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70687" y="27432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9576" y="1888235"/>
              <a:ext cx="170815" cy="274320"/>
            </a:xfrm>
            <a:custGeom>
              <a:avLst/>
              <a:gdLst/>
              <a:ahLst/>
              <a:cxnLst/>
              <a:rect l="l" t="t" r="r" b="b"/>
              <a:pathLst>
                <a:path w="170815" h="274319">
                  <a:moveTo>
                    <a:pt x="0" y="274320"/>
                  </a:moveTo>
                  <a:lnTo>
                    <a:pt x="170687" y="274320"/>
                  </a:lnTo>
                  <a:lnTo>
                    <a:pt x="170687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576" y="2186939"/>
              <a:ext cx="239395" cy="2086610"/>
            </a:xfrm>
            <a:custGeom>
              <a:avLst/>
              <a:gdLst/>
              <a:ahLst/>
              <a:cxnLst/>
              <a:rect l="l" t="t" r="r" b="b"/>
              <a:pathLst>
                <a:path w="239394" h="2086610">
                  <a:moveTo>
                    <a:pt x="239268" y="0"/>
                  </a:moveTo>
                  <a:lnTo>
                    <a:pt x="0" y="0"/>
                  </a:lnTo>
                  <a:lnTo>
                    <a:pt x="0" y="2086356"/>
                  </a:lnTo>
                  <a:lnTo>
                    <a:pt x="239268" y="2086356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9576" y="2186939"/>
              <a:ext cx="239395" cy="2086610"/>
            </a:xfrm>
            <a:custGeom>
              <a:avLst/>
              <a:gdLst/>
              <a:ahLst/>
              <a:cxnLst/>
              <a:rect l="l" t="t" r="r" b="b"/>
              <a:pathLst>
                <a:path w="239394" h="2086610">
                  <a:moveTo>
                    <a:pt x="0" y="2086356"/>
                  </a:moveTo>
                  <a:lnTo>
                    <a:pt x="239268" y="2086356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20863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9576" y="4297679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307847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307847" y="272796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9576" y="4297679"/>
              <a:ext cx="307975" cy="273050"/>
            </a:xfrm>
            <a:custGeom>
              <a:avLst/>
              <a:gdLst/>
              <a:ahLst/>
              <a:cxnLst/>
              <a:rect l="l" t="t" r="r" b="b"/>
              <a:pathLst>
                <a:path w="307975" h="273050">
                  <a:moveTo>
                    <a:pt x="0" y="272796"/>
                  </a:moveTo>
                  <a:lnTo>
                    <a:pt x="307847" y="272796"/>
                  </a:lnTo>
                  <a:lnTo>
                    <a:pt x="307847" y="0"/>
                  </a:lnTo>
                  <a:lnTo>
                    <a:pt x="0" y="0"/>
                  </a:lnTo>
                  <a:lnTo>
                    <a:pt x="0" y="2727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14544" y="1827276"/>
            <a:ext cx="320040" cy="588645"/>
            <a:chOff x="5114544" y="1827276"/>
            <a:chExt cx="320040" cy="588645"/>
          </a:xfrm>
        </p:grpSpPr>
        <p:sp>
          <p:nvSpPr>
            <p:cNvPr id="14" name="object 14"/>
            <p:cNvSpPr/>
            <p:nvPr/>
          </p:nvSpPr>
          <p:spPr>
            <a:xfrm>
              <a:off x="5120640" y="1833372"/>
              <a:ext cx="307975" cy="576580"/>
            </a:xfrm>
            <a:custGeom>
              <a:avLst/>
              <a:gdLst/>
              <a:ahLst/>
              <a:cxnLst/>
              <a:rect l="l" t="t" r="r" b="b"/>
              <a:pathLst>
                <a:path w="307975" h="576580">
                  <a:moveTo>
                    <a:pt x="307848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307848" y="576072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0640" y="1833372"/>
              <a:ext cx="307975" cy="576580"/>
            </a:xfrm>
            <a:custGeom>
              <a:avLst/>
              <a:gdLst/>
              <a:ahLst/>
              <a:cxnLst/>
              <a:rect l="l" t="t" r="r" b="b"/>
              <a:pathLst>
                <a:path w="307975" h="576580">
                  <a:moveTo>
                    <a:pt x="0" y="576072"/>
                  </a:moveTo>
                  <a:lnTo>
                    <a:pt x="307848" y="576072"/>
                  </a:lnTo>
                  <a:lnTo>
                    <a:pt x="307848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70932" y="3165348"/>
            <a:ext cx="320040" cy="588645"/>
            <a:chOff x="5170932" y="3165348"/>
            <a:chExt cx="320040" cy="588645"/>
          </a:xfrm>
        </p:grpSpPr>
        <p:sp>
          <p:nvSpPr>
            <p:cNvPr id="17" name="object 17"/>
            <p:cNvSpPr/>
            <p:nvPr/>
          </p:nvSpPr>
          <p:spPr>
            <a:xfrm>
              <a:off x="5177028" y="3171444"/>
              <a:ext cx="307975" cy="576580"/>
            </a:xfrm>
            <a:custGeom>
              <a:avLst/>
              <a:gdLst/>
              <a:ahLst/>
              <a:cxnLst/>
              <a:rect l="l" t="t" r="r" b="b"/>
              <a:pathLst>
                <a:path w="307975" h="576579">
                  <a:moveTo>
                    <a:pt x="307848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307848" y="576071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77028" y="3171444"/>
              <a:ext cx="307975" cy="576580"/>
            </a:xfrm>
            <a:custGeom>
              <a:avLst/>
              <a:gdLst/>
              <a:ahLst/>
              <a:cxnLst/>
              <a:rect l="l" t="t" r="r" b="b"/>
              <a:pathLst>
                <a:path w="307975" h="576579">
                  <a:moveTo>
                    <a:pt x="0" y="576071"/>
                  </a:moveTo>
                  <a:lnTo>
                    <a:pt x="307848" y="576071"/>
                  </a:lnTo>
                  <a:lnTo>
                    <a:pt x="307848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ALCANCE:</a:t>
            </a:r>
          </a:p>
        </p:txBody>
      </p:sp>
      <p:sp>
        <p:nvSpPr>
          <p:cNvPr id="3" name="object 3"/>
          <p:cNvSpPr/>
          <p:nvPr/>
        </p:nvSpPr>
        <p:spPr>
          <a:xfrm>
            <a:off x="355091" y="2985516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423" y="2985516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4232" y="2985516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136" y="3371850"/>
            <a:ext cx="3471545" cy="548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CIRCULAÇÃO</a:t>
            </a:r>
            <a:r>
              <a:rPr sz="2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PASSAGEIROS</a:t>
            </a:r>
            <a:endParaRPr lang="pt-BR" sz="22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200" spc="-10" dirty="0">
                <a:solidFill>
                  <a:srgbClr val="7E7E7E"/>
                </a:solidFill>
                <a:latin typeface="Calibri"/>
                <a:cs typeface="Calibri"/>
              </a:rPr>
              <a:t>* Média 2023 em dias úteis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E33C2F-A4C5-399B-C88B-A9B68B2C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02" y="165143"/>
            <a:ext cx="3449422" cy="64134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807DCF-CAD0-D2B2-A544-F844A61A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464" y="88900"/>
            <a:ext cx="38354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ALCANCE:</a:t>
            </a:r>
          </a:p>
        </p:txBody>
      </p:sp>
      <p:sp>
        <p:nvSpPr>
          <p:cNvPr id="3" name="object 3"/>
          <p:cNvSpPr/>
          <p:nvPr/>
        </p:nvSpPr>
        <p:spPr>
          <a:xfrm>
            <a:off x="355091" y="2985516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423" y="2985516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4232" y="2985516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136" y="3371850"/>
            <a:ext cx="3471545" cy="548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CIRCULAÇÃO</a:t>
            </a:r>
            <a:r>
              <a:rPr sz="22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2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PASSAGEIROS</a:t>
            </a:r>
            <a:endParaRPr lang="pt-BR" sz="2200" spc="-10" dirty="0">
              <a:solidFill>
                <a:srgbClr val="7E7E7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200" spc="-10" dirty="0">
                <a:solidFill>
                  <a:srgbClr val="7E7E7E"/>
                </a:solidFill>
                <a:latin typeface="Calibri"/>
                <a:cs typeface="Calibri"/>
              </a:rPr>
              <a:t>* Média 2023 em dias úteis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D1BFCBD-0997-47C6-A79A-3EBE139E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6" y="139700"/>
            <a:ext cx="3835400" cy="657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28D1E1D-4DD7-245C-84D8-174181ED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271" y="139700"/>
            <a:ext cx="3835400" cy="4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09600" y="990600"/>
            <a:ext cx="5163820" cy="6461760"/>
            <a:chOff x="574548" y="396240"/>
            <a:chExt cx="5163820" cy="6461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" y="4739638"/>
              <a:ext cx="5163312" cy="2118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8" y="396240"/>
              <a:ext cx="5132832" cy="4354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2364" y="4236719"/>
              <a:ext cx="487679" cy="487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67602" y="2303617"/>
            <a:ext cx="2871470" cy="2868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7E7E7E"/>
                </a:solidFill>
                <a:latin typeface="Calibri"/>
                <a:cs typeface="Calibri"/>
              </a:rPr>
              <a:t>INTERNAS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45"/>
              </a:spcBef>
            </a:pP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AUDIO</a:t>
            </a:r>
            <a:r>
              <a:rPr sz="1800" b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DOS</a:t>
            </a:r>
            <a:r>
              <a:rPr sz="1800" b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TRENS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ENXOVAL</a:t>
            </a:r>
            <a:r>
              <a:rPr sz="18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DAS</a:t>
            </a:r>
            <a:r>
              <a:rPr sz="1800" b="1" spc="-6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ESTAÇÕES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MAPAS</a:t>
            </a:r>
            <a:r>
              <a:rPr sz="1800" b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DOS</a:t>
            </a:r>
            <a:r>
              <a:rPr sz="18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TRENS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MAPAS</a:t>
            </a:r>
            <a:r>
              <a:rPr sz="1800" b="1" spc="-7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DA</a:t>
            </a:r>
            <a:r>
              <a:rPr sz="1800" b="1" spc="-7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REDE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SITE,</a:t>
            </a:r>
            <a:r>
              <a:rPr sz="1800" b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REDES</a:t>
            </a:r>
            <a:r>
              <a:rPr sz="18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SOCIAIS</a:t>
            </a:r>
            <a:r>
              <a:rPr sz="1800" b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APP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34505" y="1044539"/>
            <a:ext cx="4086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PROPRIEDADES:</a:t>
            </a:r>
          </a:p>
        </p:txBody>
      </p:sp>
      <p:sp>
        <p:nvSpPr>
          <p:cNvPr id="9" name="object 9"/>
          <p:cNvSpPr/>
          <p:nvPr/>
        </p:nvSpPr>
        <p:spPr>
          <a:xfrm>
            <a:off x="6388608" y="191855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7" y="0"/>
                </a:moveTo>
                <a:lnTo>
                  <a:pt x="0" y="0"/>
                </a:lnTo>
                <a:lnTo>
                  <a:pt x="0" y="45720"/>
                </a:lnTo>
                <a:lnTo>
                  <a:pt x="269747" y="45720"/>
                </a:lnTo>
                <a:lnTo>
                  <a:pt x="269747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7416" y="191855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6223" y="1918554"/>
            <a:ext cx="269875" cy="45720"/>
          </a:xfrm>
          <a:custGeom>
            <a:avLst/>
            <a:gdLst/>
            <a:ahLst/>
            <a:cxnLst/>
            <a:rect l="l" t="t" r="r" b="b"/>
            <a:pathLst>
              <a:path w="269875" h="45719">
                <a:moveTo>
                  <a:pt x="269748" y="0"/>
                </a:moveTo>
                <a:lnTo>
                  <a:pt x="0" y="0"/>
                </a:lnTo>
                <a:lnTo>
                  <a:pt x="0" y="45720"/>
                </a:lnTo>
                <a:lnTo>
                  <a:pt x="269748" y="45720"/>
                </a:lnTo>
                <a:lnTo>
                  <a:pt x="2697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372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Calibri</vt:lpstr>
      <vt:lpstr>Courier New</vt:lpstr>
      <vt:lpstr>Lucida Sans</vt:lpstr>
      <vt:lpstr>Segoe UI</vt:lpstr>
      <vt:lpstr>Wingdings</vt:lpstr>
      <vt:lpstr>Office Theme</vt:lpstr>
      <vt:lpstr>Apresentação do PowerPoint</vt:lpstr>
      <vt:lpstr>PROJETO ESTRATÉGICO DO METRÔ DE SÃO PAULO</vt:lpstr>
      <vt:lpstr>DESTAQUE NA MÍDIA ESPECIALIZADA</vt:lpstr>
      <vt:lpstr>DESTAQUE NA MÍDIA ESPECIALIZADA</vt:lpstr>
      <vt:lpstr>PREMISSA:</vt:lpstr>
      <vt:lpstr>METODOLOGIA:</vt:lpstr>
      <vt:lpstr>ALCANCE:</vt:lpstr>
      <vt:lpstr>ALCANCE:</vt:lpstr>
      <vt:lpstr>PROPRIEDADES:</vt:lpstr>
      <vt:lpstr>PROPRIEDADES:</vt:lpstr>
      <vt:lpstr>PREMISSAS TÉCNICAS</vt:lpstr>
      <vt:lpstr>Apresentação do PowerPoint</vt:lpstr>
      <vt:lpstr>COMERCIALIZAÇÃO:</vt:lpstr>
      <vt:lpstr>CONTATO: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LUCIANA MOREIRA SOUZA</cp:lastModifiedBy>
  <cp:revision>1</cp:revision>
  <dcterms:created xsi:type="dcterms:W3CDTF">2024-02-05T14:54:33Z</dcterms:created>
  <dcterms:modified xsi:type="dcterms:W3CDTF">2024-02-15T12:39:43Z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2024-02-05T00:00:00Z</vt:filetime>
  </property>
  <property fmtid="{D5CDD505-2E9C-101B-9397-08002B2CF9AE}" pid="5" name="Producer">
    <vt:lpwstr>Microsoft® PowerPoint® 2013</vt:lpwstr>
  </property>
  <property fmtid="{D5CDD505-2E9C-101B-9397-08002B2CF9AE}" pid="6" name="MSIP_Label_7dacbe4c-d86b-4fdf-b39b-4dab29bccff1_Enabled">
    <vt:lpwstr>true</vt:lpwstr>
  </property>
  <property fmtid="{D5CDD505-2E9C-101B-9397-08002B2CF9AE}" pid="7" name="MSIP_Label_7dacbe4c-d86b-4fdf-b39b-4dab29bccff1_SetDate">
    <vt:lpwstr>2024-02-05T14:54:46Z</vt:lpwstr>
  </property>
  <property fmtid="{D5CDD505-2E9C-101B-9397-08002B2CF9AE}" pid="8" name="MSIP_Label_7dacbe4c-d86b-4fdf-b39b-4dab29bccff1_Method">
    <vt:lpwstr>Privileged</vt:lpwstr>
  </property>
  <property fmtid="{D5CDD505-2E9C-101B-9397-08002B2CF9AE}" pid="9" name="MSIP_Label_7dacbe4c-d86b-4fdf-b39b-4dab29bccff1_Name">
    <vt:lpwstr>Pública</vt:lpwstr>
  </property>
  <property fmtid="{D5CDD505-2E9C-101B-9397-08002B2CF9AE}" pid="10" name="MSIP_Label_7dacbe4c-d86b-4fdf-b39b-4dab29bccff1_SiteId">
    <vt:lpwstr>623b0f62-ff86-487b-ae99-9b20f75d41fb</vt:lpwstr>
  </property>
  <property fmtid="{D5CDD505-2E9C-101B-9397-08002B2CF9AE}" pid="11" name="MSIP_Label_7dacbe4c-d86b-4fdf-b39b-4dab29bccff1_ActionId">
    <vt:lpwstr>84e93b8f-1dff-420e-a109-52693d1f4f33</vt:lpwstr>
  </property>
  <property fmtid="{D5CDD505-2E9C-101B-9397-08002B2CF9AE}" pid="12" name="MSIP_Label_7dacbe4c-d86b-4fdf-b39b-4dab29bccff1_ContentBits">
    <vt:lpwstr>0</vt:lpwstr>
  </property>
</Properties>
</file>